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7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9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02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8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61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75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84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7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7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21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07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6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6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BA63-716D-4632-A162-BC1498F872A6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5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7951" cy="13290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386" y="-1204702"/>
            <a:ext cx="11795760" cy="26985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pt-B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ATIVIDADE DE CAMPO </a:t>
            </a:r>
            <a:br>
              <a:rPr lang="pt-B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CLUBE DOS COMERCIÁRIOS </a:t>
            </a:r>
            <a:endParaRPr lang="pt-BR" sz="36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6819" y="3862981"/>
            <a:ext cx="7405181" cy="792147"/>
          </a:xfrm>
        </p:spPr>
        <p:txBody>
          <a:bodyPr>
            <a:normAutofit/>
          </a:bodyPr>
          <a:lstStyle/>
          <a:p>
            <a:pPr algn="ctr"/>
            <a:r>
              <a:rPr lang="pt-BR" sz="44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13/10/2022</a:t>
            </a:r>
            <a:endParaRPr lang="pt-BR" sz="44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4795"/>
            <a:ext cx="5854731" cy="37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52" y="2424546"/>
            <a:ext cx="6734148" cy="4433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214" y="221673"/>
            <a:ext cx="6240641" cy="83127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pt-BR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INFORMAÇÕES</a:t>
            </a:r>
            <a:r>
              <a:rPr lang="pt-BR" sz="5400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ÚTEIS</a:t>
            </a:r>
            <a:r>
              <a:rPr lang="pt-BR" sz="5400" dirty="0" smtClean="0">
                <a:solidFill>
                  <a:schemeClr val="tx1"/>
                </a:solidFill>
              </a:rPr>
              <a:t> 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64096" y="1446233"/>
            <a:ext cx="9833587" cy="45073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1. HORÁRIOS: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Saída: 8h (Porta da Escola)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Chegada: 17h (Porta da Escola)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2. DOCUMENTOS PESSOAIS: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Levar RG</a:t>
            </a: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299" y="0"/>
            <a:ext cx="3826701" cy="2863273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596762" y="0"/>
            <a:ext cx="10468402" cy="19950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3. ALIMENTAÇÃO</a:t>
            </a:r>
            <a:r>
              <a:rPr lang="pt-BR" sz="18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 alimentação é por conta do aluno; </a:t>
            </a:r>
          </a:p>
          <a:p>
            <a:pPr algn="just">
              <a:lnSpc>
                <a:spcPct val="130000"/>
              </a:lnSpc>
            </a:pP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é permitida a entrada com bebidas dentro do clube;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Alimentos, “NÃO SENDO EM EXCESSO”, são permitidos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 clube conta com vários bebedouros de água espalhados pelos espaços;</a:t>
            </a:r>
          </a:p>
          <a:p>
            <a:pPr algn="just">
              <a:lnSpc>
                <a:spcPct val="130000"/>
              </a:lnSpc>
            </a:pP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Na lanchonete, são aceitos: cartões de crédito, débito e dinheiro;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PIX, não são aceitos como forma de pagamento dentro do clube;</a:t>
            </a:r>
          </a:p>
          <a:p>
            <a:pPr algn="just">
              <a:lnSpc>
                <a:spcPct val="130000"/>
              </a:lnSpc>
            </a:pP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Os alunos que aderiram ao almoço, o pagamento deverá ser feito diretamente no clube;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Alunos que quiserem, podem trazer lanche para comerem no ônibus;</a:t>
            </a: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99008" y="374524"/>
            <a:ext cx="10845293" cy="59612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. VESTIMENTA/TRAJES DE BANHO/ACESSÓRIOS:</a:t>
            </a:r>
          </a:p>
          <a:p>
            <a:pPr algn="just">
              <a:lnSpc>
                <a:spcPct val="11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será necessário o uso de uniforme;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Poderão ser utilizados, óculos e bonés;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Uso permitido de celulares (responsabilidade do aluno);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esquecer, toalhas, chinelo e protetor solar</a:t>
            </a: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O clube possui vestiário com guarda volumes, onde os alunos poderão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guardar os seus pertences.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NÃO SERÃO PERMITIDOS OS USOS DE: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Traje de banho dentro dos ônibus;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Calções, sungas, maiôs e biquínis na COR BRANCA;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Biquínis FIO DENTAL.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91" y="3766185"/>
            <a:ext cx="514250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90632" y="237098"/>
            <a:ext cx="9235440" cy="6227064"/>
          </a:xfrm>
        </p:spPr>
        <p:txBody>
          <a:bodyPr>
            <a:noAutofit/>
          </a:bodyPr>
          <a:lstStyle/>
          <a:p>
            <a:pPr algn="l"/>
            <a:r>
              <a:rPr lang="pt-BR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. CONSIDERAÇÕES FINAIS:</a:t>
            </a:r>
          </a:p>
          <a:p>
            <a:pPr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EM CASO DE PERDAS OU DANOS DE OBJETOS PESSOAIS, TAIS COMO: CELULAR, ROUPAS, DINHEIROS, CARTÕES E ETC,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ESCOLA NÃO SE RESPONSABILIZARÁ;</a:t>
            </a: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 estarão acompanhando o passeio dos alunos no </a:t>
            </a: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clube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 não terão como ficar respondendo mensagens de pais durante o dia,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caso seja necessário, acionem a escola que a mesma fará contato com os responsáveis;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Caso seja necessário, a comunicação com algum pai ou responsável pelo aluno,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fiquem tranquilos, temos disponíveis o contato de todos em nosso sistema.</a:t>
            </a:r>
          </a:p>
          <a:p>
            <a:pPr indent="-285750" algn="just">
              <a:lnSpc>
                <a:spcPct val="150000"/>
              </a:lnSpc>
              <a:buFontTx/>
              <a:buChar char="-"/>
            </a:pP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aluno que não respeitar as regras e informações constadas nesse documento, </a:t>
            </a:r>
            <a:endParaRPr lang="pt-BR" sz="18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estará sujeito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às penalidades determinadas pela direção e coordenação da escola.</a:t>
            </a:r>
          </a:p>
          <a:p>
            <a:pPr algn="ctr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0981" y="290656"/>
            <a:ext cx="11841019" cy="6128616"/>
          </a:xfrm>
        </p:spPr>
        <p:txBody>
          <a:bodyPr>
            <a:normAutofit/>
          </a:bodyPr>
          <a:lstStyle/>
          <a:p>
            <a:pPr algn="l"/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 PROFESSORES RESPONSÁVEIS:</a:t>
            </a:r>
          </a:p>
          <a:p>
            <a:pPr algn="l"/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lang="pt-BR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pt-BR" sz="18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ELISÂNGELA PACOLA (COORDENADORA – E. FUND. II)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ANDRESSA (PROFESSORA DE EDUCAÇÃO FÍSICA)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CRISTIANE (PROFESSORA DE MÚSICA)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EMILENE (PROFESSORA DE LÍNGUA PORTUGUESA)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JÚLIO (PROFESSOR DE EDUCAÇÃO FÍSICA)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LUCAS (PROFESSOR DE INGLÊS)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MARINA (PROFESSORA DE ARTE)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SÂMYA (PROFESSORA DE GEOGRAFIA)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VANESSA (PROFESSORA DE MATEMÁTICA)</a:t>
            </a:r>
          </a:p>
          <a:p>
            <a:pPr algn="l"/>
            <a:r>
              <a:rPr lang="pt-BR" sz="1600" b="1" spc="-12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t-BR" sz="1600" b="1" spc="-12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  - YURI (PROFESSOR DE HISTÓRIA)</a:t>
            </a:r>
          </a:p>
          <a:p>
            <a:pPr algn="l"/>
            <a:endParaRPr lang="pt-BR" sz="16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l"/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POSSAMOS TER UM DIA ESPECIAL E UM PASSEIO </a:t>
            </a: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INESQUECÍVEL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endParaRPr lang="pt-BR" sz="18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l"/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CONTAMOS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 A </a:t>
            </a: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COMPREENSÃO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COLABORAÇÃO DE </a:t>
            </a: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TODOS 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ALUNOS E </a:t>
            </a:r>
            <a:endParaRPr lang="pt-BR" sz="18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l"/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PAIS</a:t>
            </a:r>
            <a:r>
              <a:rPr lang="pt-BR" sz="18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157" y="3727707"/>
            <a:ext cx="308484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75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484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Comic Sans MS</vt:lpstr>
      <vt:lpstr>Times New Roman</vt:lpstr>
      <vt:lpstr>Trebuchet MS</vt:lpstr>
      <vt:lpstr>Wingdings 3</vt:lpstr>
      <vt:lpstr>Facetado</vt:lpstr>
      <vt:lpstr>    ATIVIDADE DE CAMPO   CLUBE DOS COMERCIÁRIOS </vt:lpstr>
      <vt:lpstr>  INFORMAÇÕES ÚTEIS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THERMAS DOS LARANJAIS</dc:title>
  <dc:creator>Secretária</dc:creator>
  <cp:lastModifiedBy>Secretária</cp:lastModifiedBy>
  <cp:revision>48</cp:revision>
  <dcterms:created xsi:type="dcterms:W3CDTF">2022-08-30T20:47:13Z</dcterms:created>
  <dcterms:modified xsi:type="dcterms:W3CDTF">2022-10-07T12:54:35Z</dcterms:modified>
</cp:coreProperties>
</file>